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9"/>
  </p:normalViewPr>
  <p:slideViewPr>
    <p:cSldViewPr snapToGrid="0" snapToObjects="1">
      <p:cViewPr varScale="1">
        <p:scale>
          <a:sx n="90" d="100"/>
          <a:sy n="90" d="100"/>
        </p:scale>
        <p:origin x="23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E4791-F031-7F41-91AA-389F366C991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40FC-66DC-7C49-B869-446476A1D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4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Mr. </a:t>
            </a:r>
            <a:r>
              <a:rPr lang="en-US"/>
              <a:t>Amit Kaushik.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40FC-66DC-7C49-B869-446476A1DF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55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823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84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59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43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05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80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0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679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05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716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817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1FF17-009C-1C4C-9C3F-2B3A1D2ADECD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1A6E503-5676-5641-85FD-2AE454AAAC1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85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1F27-52FB-1A4D-BBC7-9B57D6B994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HOTEL GUESTROOM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9FB54-B30D-C443-8098-89E5921B88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Types of guestroom and status of guestroom </a:t>
            </a:r>
          </a:p>
        </p:txBody>
      </p:sp>
    </p:spTree>
    <p:extLst>
      <p:ext uri="{BB962C8B-B14F-4D97-AF65-F5344CB8AC3E}">
        <p14:creationId xmlns:p14="http://schemas.microsoft.com/office/powerpoint/2010/main" val="352385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7E315A-2248-1A4E-86D8-D7D6D3822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463138"/>
            <a:ext cx="8102600" cy="558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33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FC1ED9-1BC9-1C4F-AF05-13EE62AF3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543708"/>
            <a:ext cx="8102600" cy="557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59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289CF9-9036-524E-AA92-CFE70F257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795647"/>
            <a:ext cx="8102600" cy="534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97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9567B2-5D96-B44D-99D4-30B479967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605642"/>
            <a:ext cx="8102600" cy="510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52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C1BF6B-B502-6D44-83C4-791EF4AC1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149350"/>
            <a:ext cx="81026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80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451CFA-7331-7243-BCEC-C41F4CA22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149350"/>
            <a:ext cx="81026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1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4C442F-F6DE-5B48-AD2A-EDBB6004D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149350"/>
            <a:ext cx="81026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88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403E7E-B6A4-BB4D-9B77-7D410AC28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831273"/>
            <a:ext cx="8102600" cy="487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37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0BA3F3-DBAF-7A42-A5CD-C13DC1986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149350"/>
            <a:ext cx="81026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0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DA147B-6298-CF4D-AAF6-E8D10E1FE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149350"/>
            <a:ext cx="81026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1552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{4DA906EF-6DCA-F448-8B2B-49F7CBE88CE2}tf10001119</Template>
  <TotalTime>13</TotalTime>
  <Words>15</Words>
  <Application>Microsoft Macintosh PowerPoint</Application>
  <PresentationFormat>Widescreen</PresentationFormat>
  <Paragraphs>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Gill Sans MT</vt:lpstr>
      <vt:lpstr>Gallery</vt:lpstr>
      <vt:lpstr>HOTEL GUESTROOM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GUESTROOM </dc:title>
  <dc:creator>Gaurav Bhardwaj</dc:creator>
  <cp:lastModifiedBy>Gaurav Bhardwaj</cp:lastModifiedBy>
  <cp:revision>2</cp:revision>
  <dcterms:created xsi:type="dcterms:W3CDTF">2020-03-30T03:54:18Z</dcterms:created>
  <dcterms:modified xsi:type="dcterms:W3CDTF">2020-03-30T04:07:31Z</dcterms:modified>
</cp:coreProperties>
</file>